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777-76F2-4DBD-91A0-B83784297E1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B5B-F1D9-459B-B04C-3B0E4BB2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6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777-76F2-4DBD-91A0-B83784297E1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B5B-F1D9-459B-B04C-3B0E4BB2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9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777-76F2-4DBD-91A0-B83784297E1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B5B-F1D9-459B-B04C-3B0E4BB2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777-76F2-4DBD-91A0-B83784297E1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B5B-F1D9-459B-B04C-3B0E4BB2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3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777-76F2-4DBD-91A0-B83784297E1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B5B-F1D9-459B-B04C-3B0E4BB2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777-76F2-4DBD-91A0-B83784297E1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B5B-F1D9-459B-B04C-3B0E4BB2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5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777-76F2-4DBD-91A0-B83784297E1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B5B-F1D9-459B-B04C-3B0E4BB2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8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777-76F2-4DBD-91A0-B83784297E1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B5B-F1D9-459B-B04C-3B0E4BB2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777-76F2-4DBD-91A0-B83784297E1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B5B-F1D9-459B-B04C-3B0E4BB2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777-76F2-4DBD-91A0-B83784297E1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B5B-F1D9-459B-B04C-3B0E4BB2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8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777-76F2-4DBD-91A0-B83784297E1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B5B-F1D9-459B-B04C-3B0E4BB2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6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20777-76F2-4DBD-91A0-B83784297E1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EB5B-F1D9-459B-B04C-3B0E4BB2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3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smtClean="0"/>
              <a:t>Họp mặt đầu năm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 CB-CANTHANH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8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93756430_d2108e4031b7cc229f63ca8e3c1fbac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94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93785387_9c0b984634ecd72f96f4712d91d596d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23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94703867_4ab124d6f34ca3863c3ed0f4b948500c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77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94741104_b4474d949a3b2c9de82644d007c10c8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007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94781630_0382e653d36bbc1afed698362daa9c5c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083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94783677_57b85fb0909b2cae528cf8ed1ab6eef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71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93555190_7b45d71b6272a15780b2d330c0cf3fc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04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93557416_e6ecab6af6953750a25f51d6939be3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74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93593978_b71d96c5055a3e8143012f95e7e199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01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93613420_30f56a5722087453519a40043770d7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30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93647001_16e62609b35674a798714981f2412e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17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93669230_5511dd0be6c8b3ddcb9793ad49e096f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97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93699433_c0bddc855e55d33b6003d74ae4620b9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35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93726469_0cee470f536f10349566fb351081719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11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Họp mặt đầu năm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Họp mặt đầu năm</dc:title>
  <dc:creator>CB-CANTHANH</dc:creator>
  <cp:lastModifiedBy>CB-CANTHANH</cp:lastModifiedBy>
  <cp:revision>1</cp:revision>
  <dcterms:created xsi:type="dcterms:W3CDTF">2023-04-10T01:55:04Z</dcterms:created>
  <dcterms:modified xsi:type="dcterms:W3CDTF">2023-04-10T01:55:23Z</dcterms:modified>
</cp:coreProperties>
</file>